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4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3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1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8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7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7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4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8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6F586DC-BA18-03C0-ECC2-A1117AEC7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69" y="978408"/>
            <a:ext cx="11359999" cy="2305968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Zapisy na zajęcia Psychologii B/C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oraz na seminaria i ścieżki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4459D5-EA94-59AF-9081-ADAA25CC9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5430416"/>
            <a:ext cx="5040785" cy="1110343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Rok akademicki 2023/2024</a:t>
            </a:r>
          </a:p>
          <a:p>
            <a:r>
              <a:rPr lang="pl-PL" dirty="0">
                <a:solidFill>
                  <a:srgbClr val="FFFFFF"/>
                </a:solidFill>
              </a:rPr>
              <a:t>Dziekanat WNS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628BA49-76C0-D10D-C9D1-5FDBFC8FA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7" y="876946"/>
            <a:ext cx="11828477" cy="57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35C03C8-A485-0FD8-C5AE-C4DA96661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7" y="880293"/>
            <a:ext cx="11821637" cy="575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7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A67A654-97A8-1750-18FA-513B74D2B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5" y="869390"/>
            <a:ext cx="11846362" cy="57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57C00F7-9C8E-8669-CE19-A1AF6BA75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9" y="845465"/>
            <a:ext cx="11862033" cy="58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6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DC71BA2D-D130-5F1B-F32E-E3096B251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2" y="845778"/>
            <a:ext cx="11932068" cy="58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3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075B557-C83E-1435-25C8-3F7DA78B9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2" y="829906"/>
            <a:ext cx="11912367" cy="58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9C6BB7B-72CF-CF77-743C-9D4D3CEF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" y="799907"/>
            <a:ext cx="12041912" cy="59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38123B-BEC9-8DDA-324B-1DC664BD7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" y="810734"/>
            <a:ext cx="11996257" cy="58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0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6F586DC-BA18-03C0-ECC2-A1117AEC7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202" y="1834057"/>
            <a:ext cx="7988568" cy="2305968"/>
          </a:xfrm>
        </p:spPr>
        <p:txBody>
          <a:bodyPr anchor="t">
            <a:normAutofit/>
          </a:bodyPr>
          <a:lstStyle/>
          <a:p>
            <a:r>
              <a:rPr lang="pl-PL" sz="9600" dirty="0">
                <a:solidFill>
                  <a:srgbClr val="FFFFFF"/>
                </a:solidFill>
              </a:rPr>
              <a:t>Powodzenia :)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4459D5-EA94-59AF-9081-ADAA25CC9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5430416"/>
            <a:ext cx="5040785" cy="1110343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Rok akademicki 2023/2024</a:t>
            </a:r>
          </a:p>
          <a:p>
            <a:r>
              <a:rPr lang="pl-PL" dirty="0">
                <a:solidFill>
                  <a:srgbClr val="FFFFFF"/>
                </a:solidFill>
              </a:rPr>
              <a:t>Dziekanat WNS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C3518EB-A67E-1050-BC24-2AA153A42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6" y="864066"/>
            <a:ext cx="11811699" cy="57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1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7388F6C-1448-3AFC-9D40-97DFE2BBA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0" y="838216"/>
            <a:ext cx="11859351" cy="58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201D598-A1C6-7298-B41C-E98314D18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4" y="856444"/>
            <a:ext cx="11829804" cy="58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4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1CE99D5-7A9A-91E7-A8A1-0A3014273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9" y="851671"/>
            <a:ext cx="11862033" cy="58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7ED5EF9-6E37-3FB3-2F70-909766189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0" y="847561"/>
            <a:ext cx="11878811" cy="58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6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9FAB75E-CC0D-080F-9441-A0F5219C9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8" y="855782"/>
            <a:ext cx="11845255" cy="58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1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B480AA-0E81-E35D-2F31-E7F6099A6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9" y="850670"/>
            <a:ext cx="11840833" cy="58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bstrakcyjny wzór kwiatów płatnych w jasnopastelowy">
            <a:extLst>
              <a:ext uri="{FF2B5EF4-FFF2-40B4-BE49-F238E27FC236}">
                <a16:creationId xmlns:a16="http://schemas.microsoft.com/office/drawing/2014/main" id="{915CCDF9-E66A-F394-C863-2AE8A302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22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6545715-9E58-7AA1-AFC9-CFC0B3B47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007" y="1468072"/>
            <a:ext cx="11273861" cy="2072081"/>
          </a:xfrm>
        </p:spPr>
        <p:txBody>
          <a:bodyPr anchor="t">
            <a:normAutofit/>
          </a:bodyPr>
          <a:lstStyle/>
          <a:p>
            <a:r>
              <a:rPr lang="pl-PL" sz="8000" dirty="0">
                <a:solidFill>
                  <a:srgbClr val="FFFFFF"/>
                </a:solidFill>
              </a:rPr>
              <a:t>Przetestujmy :)</a:t>
            </a:r>
          </a:p>
        </p:txBody>
      </p:sp>
    </p:spTree>
    <p:extLst>
      <p:ext uri="{BB962C8B-B14F-4D97-AF65-F5344CB8AC3E}">
        <p14:creationId xmlns:p14="http://schemas.microsoft.com/office/powerpoint/2010/main" val="231543698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</Words>
  <Application>Microsoft Office PowerPoint</Application>
  <PresentationFormat>Panoramiczny</PresentationFormat>
  <Paragraphs>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Bierstadt</vt:lpstr>
      <vt:lpstr>GestaltVTI</vt:lpstr>
      <vt:lpstr>Zapisy na zajęcia Psychologii B/C oraz na seminaria i ścieżki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Przetestujmy :)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Powodzenia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Zapisy na zajęcia Psychologii B/C oraz na seminaria i ścieżki</dc:title>
  <dc:creator>Aleksandra Turzyńska-Ukrainets</dc:creator>
  <cp:lastModifiedBy>Aleksandra Turzyńska-Ukrainets</cp:lastModifiedBy>
  <cp:revision>3</cp:revision>
  <dcterms:created xsi:type="dcterms:W3CDTF">2023-04-25T06:15:20Z</dcterms:created>
  <dcterms:modified xsi:type="dcterms:W3CDTF">2023-04-25T07:09:04Z</dcterms:modified>
</cp:coreProperties>
</file>